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82" r:id="rId17"/>
    <p:sldId id="270" r:id="rId18"/>
    <p:sldId id="276" r:id="rId19"/>
    <p:sldId id="271" r:id="rId20"/>
    <p:sldId id="284" r:id="rId21"/>
    <p:sldId id="283" r:id="rId22"/>
    <p:sldId id="279" r:id="rId23"/>
    <p:sldId id="285" r:id="rId24"/>
    <p:sldId id="256" r:id="rId25"/>
    <p:sldId id="272" r:id="rId26"/>
    <p:sldId id="273" r:id="rId27"/>
    <p:sldId id="278" r:id="rId28"/>
    <p:sldId id="275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1"/>
    <p:restoredTop sz="96000"/>
  </p:normalViewPr>
  <p:slideViewPr>
    <p:cSldViewPr snapToGrid="0" snapToObjects="1">
      <p:cViewPr varScale="1">
        <p:scale>
          <a:sx n="188" d="100"/>
          <a:sy n="188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66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0.png"/><Relationship Id="rId10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,−159.8846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blipFill>
                <a:blip r:embed="rId3"/>
                <a:stretch>
                  <a:fillRect l="-437" t="-20833" r="-2402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4398D5F-8315-F440-91E6-A39E8677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6852"/>
            <a:ext cx="6263258" cy="399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67227-593E-0542-9494-189872AE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9" y="1356852"/>
            <a:ext cx="5928740" cy="42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AD62C-DE91-CD40-A8E1-52C0628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28" y="766916"/>
            <a:ext cx="493875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0"/>
            <a:ext cx="6514981" cy="46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35BC5E-BFCF-B043-82DA-5B7298F4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1327255"/>
            <a:ext cx="4665942" cy="2441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2271EE-B323-444C-AAA3-3D82462E374C}"/>
              </a:ext>
            </a:extLst>
          </p:cNvPr>
          <p:cNvSpPr txBox="1"/>
          <p:nvPr/>
        </p:nvSpPr>
        <p:spPr>
          <a:xfrm>
            <a:off x="1395140" y="971633"/>
            <a:ext cx="23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D=12000, Sep 13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353D3-458D-004C-AEE3-AD880F4E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48" y="898886"/>
            <a:ext cx="5045581" cy="418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2F4FE-22E3-2241-93B7-8769315E0959}"/>
              </a:ext>
            </a:extLst>
          </p:cNvPr>
          <p:cNvSpPr txBox="1"/>
          <p:nvPr/>
        </p:nvSpPr>
        <p:spPr>
          <a:xfrm>
            <a:off x="6474542" y="1536608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Blue is the weird state, red is half-filled stripe. But almost data are not accurate.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2091D-E845-E348-B979-7693C817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" y="3880471"/>
            <a:ext cx="4062653" cy="29060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13B314-D22B-DF47-9872-3A8A32A6D621}"/>
              </a:ext>
            </a:extLst>
          </p:cNvPr>
          <p:cNvSpPr txBox="1"/>
          <p:nvPr/>
        </p:nvSpPr>
        <p:spPr>
          <a:xfrm>
            <a:off x="2040829" y="4002717"/>
            <a:ext cx="13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0F692-FE16-5E4B-AF57-0F72CBA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61" y="799254"/>
            <a:ext cx="4751015" cy="3667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CBA45E-B274-EE44-B905-F416CED79B00}"/>
              </a:ext>
            </a:extLst>
          </p:cNvPr>
          <p:cNvSpPr txBox="1"/>
          <p:nvPr/>
        </p:nvSpPr>
        <p:spPr>
          <a:xfrm>
            <a:off x="2302933" y="270933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D=14000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4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435785-F2CA-294B-B248-CC206CE0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655"/>
            <a:ext cx="6176308" cy="3285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4338E3-8031-5F41-B6C5-E4A77A4EA2F9}"/>
              </a:ext>
            </a:extLst>
          </p:cNvPr>
          <p:cNvSpPr txBox="1"/>
          <p:nvPr/>
        </p:nvSpPr>
        <p:spPr>
          <a:xfrm>
            <a:off x="1367938" y="3853775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C4C58B-94AE-1949-AF54-2A7F1C38F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23" y="1347892"/>
            <a:ext cx="5474869" cy="39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C366F5-0FDE-244C-91DA-C1246D31F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3" y="690878"/>
            <a:ext cx="4681099" cy="3843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716503-1A5F-8046-887A-56B59B50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87" y="81280"/>
            <a:ext cx="4065729" cy="34340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B1FBBA-D90F-094F-8B1D-129771F0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87" y="3691467"/>
            <a:ext cx="3985524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095432-4ED8-0E4F-B7FB-05414EEF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6" y="826346"/>
            <a:ext cx="581547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6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36C8A8-4CFC-D74E-91FF-19B07A25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0" y="921172"/>
            <a:ext cx="6108839" cy="46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CD8B0B-F07E-6442-83DC-431039074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5"/>
          <a:stretch/>
        </p:blipFill>
        <p:spPr>
          <a:xfrm>
            <a:off x="5940213" y="1435029"/>
            <a:ext cx="5360277" cy="36314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11241-8CCB-514D-83C7-7968FC1D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" y="1110827"/>
            <a:ext cx="4539727" cy="3772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7C8196-1044-9645-9C4D-934906975A3E}"/>
              </a:ext>
            </a:extLst>
          </p:cNvPr>
          <p:cNvSpPr txBox="1"/>
          <p:nvPr/>
        </p:nvSpPr>
        <p:spPr>
          <a:xfrm>
            <a:off x="8094133" y="543898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 = 0.686354, 0.879308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27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33970</TotalTime>
  <Words>914</Words>
  <Application>Microsoft Macintosh PowerPoint</Application>
  <PresentationFormat>宽屏</PresentationFormat>
  <Paragraphs>172</Paragraphs>
  <Slides>29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演示文稿</vt:lpstr>
      <vt:lpstr>PowerPoint 演示文稿</vt:lpstr>
      <vt:lpstr>SSH-Hubbard, λ=0.01, 4×48, filled-stripe state</vt:lpstr>
      <vt:lpstr>PowerPoint 演示文稿</vt:lpstr>
      <vt:lpstr>SSH-Hubbard, λ=0.1, 4×48, δ=1/8</vt:lpstr>
      <vt:lpstr>PowerPoint 演示文稿</vt:lpstr>
      <vt:lpstr>SSH-Hubbard, λ=0.2, 4×48, δ=1/8</vt:lpstr>
      <vt:lpstr>PowerPoint 演示文稿</vt:lpstr>
      <vt:lpstr>SSH-Hubbard, λ=0.3, 4×32</vt:lpstr>
      <vt:lpstr>PowerPoint 演示文稿</vt:lpstr>
      <vt:lpstr>SSH-Hubbard, λ=0.3, 4×48</vt:lpstr>
      <vt:lpstr>PowerPoint 演示文稿</vt:lpstr>
      <vt:lpstr>PowerPoint 演示文稿</vt:lpstr>
      <vt:lpstr>PowerPoint 演示文稿</vt:lpstr>
      <vt:lpstr>PowerPoint 演示文稿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王 昊昕</cp:lastModifiedBy>
  <cp:revision>66</cp:revision>
  <dcterms:created xsi:type="dcterms:W3CDTF">2021-08-03T02:53:33Z</dcterms:created>
  <dcterms:modified xsi:type="dcterms:W3CDTF">2021-10-10T06:21:13Z</dcterms:modified>
</cp:coreProperties>
</file>